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7" r:id="rId1"/>
  </p:sldMasterIdLst>
  <p:notesMasterIdLst>
    <p:notesMasterId r:id="rId16"/>
  </p:notesMasterIdLst>
  <p:sldIdLst>
    <p:sldId id="256" r:id="rId2"/>
    <p:sldId id="257" r:id="rId3"/>
    <p:sldId id="258" r:id="rId4"/>
    <p:sldId id="261" r:id="rId5"/>
    <p:sldId id="267" r:id="rId6"/>
    <p:sldId id="265" r:id="rId7"/>
    <p:sldId id="266" r:id="rId8"/>
    <p:sldId id="268" r:id="rId9"/>
    <p:sldId id="269" r:id="rId10"/>
    <p:sldId id="270" r:id="rId11"/>
    <p:sldId id="263" r:id="rId12"/>
    <p:sldId id="271" r:id="rId13"/>
    <p:sldId id="272" r:id="rId14"/>
    <p:sldId id="25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5070"/>
  </p:normalViewPr>
  <p:slideViewPr>
    <p:cSldViewPr snapToGrid="0" snapToObjects="1">
      <p:cViewPr varScale="1">
        <p:scale>
          <a:sx n="90" d="100"/>
          <a:sy n="90" d="100"/>
        </p:scale>
        <p:origin x="2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EB88CD-F5A9-E44D-B893-3E3BA9F36794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A7DBC2-3AE3-5C4C-BE85-8CC769E47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77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A7DBC2-3AE3-5C4C-BE85-8CC769E472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324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70719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384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44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222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8070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756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710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899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622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68015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993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62F4F22-E80C-0B42-A112-81B98962BF68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4221433-99C0-C447-A404-57FC2AB0BCD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70338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9868916-58B2-48F0-B6C8-D995E8977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90A0F6-C504-4E09-8B74-E3EF196E86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97" r="34297"/>
          <a:stretch/>
        </p:blipFill>
        <p:spPr>
          <a:xfrm>
            <a:off x="8362942" y="10"/>
            <a:ext cx="3829057" cy="6857990"/>
          </a:xfrm>
          <a:prstGeom prst="rect">
            <a:avLst/>
          </a:prstGeom>
        </p:spPr>
      </p:pic>
      <p:sp>
        <p:nvSpPr>
          <p:cNvPr id="11" name="Freeform 13">
            <a:extLst>
              <a:ext uri="{FF2B5EF4-FFF2-40B4-BE49-F238E27FC236}">
                <a16:creationId xmlns:a16="http://schemas.microsoft.com/office/drawing/2014/main" id="{BB82496C-9AD4-4916-BAB7-FF3CC04B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0" y="0"/>
            <a:ext cx="9807836" cy="6858000"/>
          </a:xfrm>
          <a:custGeom>
            <a:avLst/>
            <a:gdLst>
              <a:gd name="connsiteX0" fmla="*/ 9807836 w 9807836"/>
              <a:gd name="connsiteY0" fmla="*/ 0 h 6858000"/>
              <a:gd name="connsiteX1" fmla="*/ 0 w 9807836"/>
              <a:gd name="connsiteY1" fmla="*/ 0 h 6858000"/>
              <a:gd name="connsiteX2" fmla="*/ 26987 w 9807836"/>
              <a:gd name="connsiteY2" fmla="*/ 87312 h 6858000"/>
              <a:gd name="connsiteX3" fmla="*/ 52387 w 9807836"/>
              <a:gd name="connsiteY3" fmla="*/ 174625 h 6858000"/>
              <a:gd name="connsiteX4" fmla="*/ 77787 w 9807836"/>
              <a:gd name="connsiteY4" fmla="*/ 263525 h 6858000"/>
              <a:gd name="connsiteX5" fmla="*/ 100012 w 9807836"/>
              <a:gd name="connsiteY5" fmla="*/ 354012 h 6858000"/>
              <a:gd name="connsiteX6" fmla="*/ 127000 w 9807836"/>
              <a:gd name="connsiteY6" fmla="*/ 441325 h 6858000"/>
              <a:gd name="connsiteX7" fmla="*/ 155575 w 9807836"/>
              <a:gd name="connsiteY7" fmla="*/ 525462 h 6858000"/>
              <a:gd name="connsiteX8" fmla="*/ 192087 w 9807836"/>
              <a:gd name="connsiteY8" fmla="*/ 604837 h 6858000"/>
              <a:gd name="connsiteX9" fmla="*/ 234950 w 9807836"/>
              <a:gd name="connsiteY9" fmla="*/ 677862 h 6858000"/>
              <a:gd name="connsiteX10" fmla="*/ 282575 w 9807836"/>
              <a:gd name="connsiteY10" fmla="*/ 739775 h 6858000"/>
              <a:gd name="connsiteX11" fmla="*/ 334962 w 9807836"/>
              <a:gd name="connsiteY11" fmla="*/ 798512 h 6858000"/>
              <a:gd name="connsiteX12" fmla="*/ 395287 w 9807836"/>
              <a:gd name="connsiteY12" fmla="*/ 852487 h 6858000"/>
              <a:gd name="connsiteX13" fmla="*/ 458787 w 9807836"/>
              <a:gd name="connsiteY13" fmla="*/ 906462 h 6858000"/>
              <a:gd name="connsiteX14" fmla="*/ 525462 w 9807836"/>
              <a:gd name="connsiteY14" fmla="*/ 957262 h 6858000"/>
              <a:gd name="connsiteX15" fmla="*/ 592137 w 9807836"/>
              <a:gd name="connsiteY15" fmla="*/ 1008062 h 6858000"/>
              <a:gd name="connsiteX16" fmla="*/ 660400 w 9807836"/>
              <a:gd name="connsiteY16" fmla="*/ 1060450 h 6858000"/>
              <a:gd name="connsiteX17" fmla="*/ 725487 w 9807836"/>
              <a:gd name="connsiteY17" fmla="*/ 1111250 h 6858000"/>
              <a:gd name="connsiteX18" fmla="*/ 787400 w 9807836"/>
              <a:gd name="connsiteY18" fmla="*/ 1165225 h 6858000"/>
              <a:gd name="connsiteX19" fmla="*/ 844550 w 9807836"/>
              <a:gd name="connsiteY19" fmla="*/ 1223962 h 6858000"/>
              <a:gd name="connsiteX20" fmla="*/ 896937 w 9807836"/>
              <a:gd name="connsiteY20" fmla="*/ 1282700 h 6858000"/>
              <a:gd name="connsiteX21" fmla="*/ 939800 w 9807836"/>
              <a:gd name="connsiteY21" fmla="*/ 1346200 h 6858000"/>
              <a:gd name="connsiteX22" fmla="*/ 976312 w 9807836"/>
              <a:gd name="connsiteY22" fmla="*/ 1417637 h 6858000"/>
              <a:gd name="connsiteX23" fmla="*/ 998537 w 9807836"/>
              <a:gd name="connsiteY23" fmla="*/ 1487487 h 6858000"/>
              <a:gd name="connsiteX24" fmla="*/ 1012825 w 9807836"/>
              <a:gd name="connsiteY24" fmla="*/ 1565275 h 6858000"/>
              <a:gd name="connsiteX25" fmla="*/ 1019175 w 9807836"/>
              <a:gd name="connsiteY25" fmla="*/ 1641475 h 6858000"/>
              <a:gd name="connsiteX26" fmla="*/ 1017587 w 9807836"/>
              <a:gd name="connsiteY26" fmla="*/ 1722437 h 6858000"/>
              <a:gd name="connsiteX27" fmla="*/ 1011237 w 9807836"/>
              <a:gd name="connsiteY27" fmla="*/ 1803400 h 6858000"/>
              <a:gd name="connsiteX28" fmla="*/ 1003300 w 9807836"/>
              <a:gd name="connsiteY28" fmla="*/ 1887537 h 6858000"/>
              <a:gd name="connsiteX29" fmla="*/ 992187 w 9807836"/>
              <a:gd name="connsiteY29" fmla="*/ 1971675 h 6858000"/>
              <a:gd name="connsiteX30" fmla="*/ 979487 w 9807836"/>
              <a:gd name="connsiteY30" fmla="*/ 2055812 h 6858000"/>
              <a:gd name="connsiteX31" fmla="*/ 969962 w 9807836"/>
              <a:gd name="connsiteY31" fmla="*/ 2139950 h 6858000"/>
              <a:gd name="connsiteX32" fmla="*/ 963612 w 9807836"/>
              <a:gd name="connsiteY32" fmla="*/ 2224087 h 6858000"/>
              <a:gd name="connsiteX33" fmla="*/ 958850 w 9807836"/>
              <a:gd name="connsiteY33" fmla="*/ 2305050 h 6858000"/>
              <a:gd name="connsiteX34" fmla="*/ 963612 w 9807836"/>
              <a:gd name="connsiteY34" fmla="*/ 2384425 h 6858000"/>
              <a:gd name="connsiteX35" fmla="*/ 973137 w 9807836"/>
              <a:gd name="connsiteY35" fmla="*/ 2462212 h 6858000"/>
              <a:gd name="connsiteX36" fmla="*/ 993775 w 9807836"/>
              <a:gd name="connsiteY36" fmla="*/ 2543175 h 6858000"/>
              <a:gd name="connsiteX37" fmla="*/ 1025525 w 9807836"/>
              <a:gd name="connsiteY37" fmla="*/ 2622550 h 6858000"/>
              <a:gd name="connsiteX38" fmla="*/ 1063625 w 9807836"/>
              <a:gd name="connsiteY38" fmla="*/ 2701925 h 6858000"/>
              <a:gd name="connsiteX39" fmla="*/ 1106487 w 9807836"/>
              <a:gd name="connsiteY39" fmla="*/ 2781300 h 6858000"/>
              <a:gd name="connsiteX40" fmla="*/ 1150937 w 9807836"/>
              <a:gd name="connsiteY40" fmla="*/ 2859087 h 6858000"/>
              <a:gd name="connsiteX41" fmla="*/ 1198562 w 9807836"/>
              <a:gd name="connsiteY41" fmla="*/ 2938462 h 6858000"/>
              <a:gd name="connsiteX42" fmla="*/ 1241425 w 9807836"/>
              <a:gd name="connsiteY42" fmla="*/ 3017837 h 6858000"/>
              <a:gd name="connsiteX43" fmla="*/ 1284288 w 9807836"/>
              <a:gd name="connsiteY43" fmla="*/ 3098800 h 6858000"/>
              <a:gd name="connsiteX44" fmla="*/ 1320800 w 9807836"/>
              <a:gd name="connsiteY44" fmla="*/ 3179762 h 6858000"/>
              <a:gd name="connsiteX45" fmla="*/ 1349375 w 9807836"/>
              <a:gd name="connsiteY45" fmla="*/ 3260725 h 6858000"/>
              <a:gd name="connsiteX46" fmla="*/ 1365250 w 9807836"/>
              <a:gd name="connsiteY46" fmla="*/ 3343275 h 6858000"/>
              <a:gd name="connsiteX47" fmla="*/ 1374775 w 9807836"/>
              <a:gd name="connsiteY47" fmla="*/ 3429000 h 6858000"/>
              <a:gd name="connsiteX48" fmla="*/ 1365250 w 9807836"/>
              <a:gd name="connsiteY48" fmla="*/ 3514725 h 6858000"/>
              <a:gd name="connsiteX49" fmla="*/ 1349375 w 9807836"/>
              <a:gd name="connsiteY49" fmla="*/ 3597275 h 6858000"/>
              <a:gd name="connsiteX50" fmla="*/ 1320800 w 9807836"/>
              <a:gd name="connsiteY50" fmla="*/ 3678237 h 6858000"/>
              <a:gd name="connsiteX51" fmla="*/ 1284288 w 9807836"/>
              <a:gd name="connsiteY51" fmla="*/ 3759200 h 6858000"/>
              <a:gd name="connsiteX52" fmla="*/ 1241425 w 9807836"/>
              <a:gd name="connsiteY52" fmla="*/ 3840162 h 6858000"/>
              <a:gd name="connsiteX53" fmla="*/ 1198562 w 9807836"/>
              <a:gd name="connsiteY53" fmla="*/ 3919537 h 6858000"/>
              <a:gd name="connsiteX54" fmla="*/ 1150937 w 9807836"/>
              <a:gd name="connsiteY54" fmla="*/ 3998912 h 6858000"/>
              <a:gd name="connsiteX55" fmla="*/ 1106487 w 9807836"/>
              <a:gd name="connsiteY55" fmla="*/ 4076700 h 6858000"/>
              <a:gd name="connsiteX56" fmla="*/ 1063625 w 9807836"/>
              <a:gd name="connsiteY56" fmla="*/ 4156075 h 6858000"/>
              <a:gd name="connsiteX57" fmla="*/ 1025525 w 9807836"/>
              <a:gd name="connsiteY57" fmla="*/ 4235450 h 6858000"/>
              <a:gd name="connsiteX58" fmla="*/ 993775 w 9807836"/>
              <a:gd name="connsiteY58" fmla="*/ 4314825 h 6858000"/>
              <a:gd name="connsiteX59" fmla="*/ 973137 w 9807836"/>
              <a:gd name="connsiteY59" fmla="*/ 4395787 h 6858000"/>
              <a:gd name="connsiteX60" fmla="*/ 963612 w 9807836"/>
              <a:gd name="connsiteY60" fmla="*/ 4473575 h 6858000"/>
              <a:gd name="connsiteX61" fmla="*/ 958850 w 9807836"/>
              <a:gd name="connsiteY61" fmla="*/ 4552950 h 6858000"/>
              <a:gd name="connsiteX62" fmla="*/ 963612 w 9807836"/>
              <a:gd name="connsiteY62" fmla="*/ 4633912 h 6858000"/>
              <a:gd name="connsiteX63" fmla="*/ 969962 w 9807836"/>
              <a:gd name="connsiteY63" fmla="*/ 4718050 h 6858000"/>
              <a:gd name="connsiteX64" fmla="*/ 979487 w 9807836"/>
              <a:gd name="connsiteY64" fmla="*/ 4802187 h 6858000"/>
              <a:gd name="connsiteX65" fmla="*/ 992187 w 9807836"/>
              <a:gd name="connsiteY65" fmla="*/ 4886325 h 6858000"/>
              <a:gd name="connsiteX66" fmla="*/ 1003300 w 9807836"/>
              <a:gd name="connsiteY66" fmla="*/ 4970462 h 6858000"/>
              <a:gd name="connsiteX67" fmla="*/ 1011237 w 9807836"/>
              <a:gd name="connsiteY67" fmla="*/ 5054600 h 6858000"/>
              <a:gd name="connsiteX68" fmla="*/ 1017587 w 9807836"/>
              <a:gd name="connsiteY68" fmla="*/ 5135562 h 6858000"/>
              <a:gd name="connsiteX69" fmla="*/ 1019175 w 9807836"/>
              <a:gd name="connsiteY69" fmla="*/ 5216525 h 6858000"/>
              <a:gd name="connsiteX70" fmla="*/ 1012825 w 9807836"/>
              <a:gd name="connsiteY70" fmla="*/ 5292725 h 6858000"/>
              <a:gd name="connsiteX71" fmla="*/ 998537 w 9807836"/>
              <a:gd name="connsiteY71" fmla="*/ 5370512 h 6858000"/>
              <a:gd name="connsiteX72" fmla="*/ 976312 w 9807836"/>
              <a:gd name="connsiteY72" fmla="*/ 5440362 h 6858000"/>
              <a:gd name="connsiteX73" fmla="*/ 939800 w 9807836"/>
              <a:gd name="connsiteY73" fmla="*/ 5511800 h 6858000"/>
              <a:gd name="connsiteX74" fmla="*/ 896937 w 9807836"/>
              <a:gd name="connsiteY74" fmla="*/ 5575300 h 6858000"/>
              <a:gd name="connsiteX75" fmla="*/ 844550 w 9807836"/>
              <a:gd name="connsiteY75" fmla="*/ 5634037 h 6858000"/>
              <a:gd name="connsiteX76" fmla="*/ 787400 w 9807836"/>
              <a:gd name="connsiteY76" fmla="*/ 5692775 h 6858000"/>
              <a:gd name="connsiteX77" fmla="*/ 725487 w 9807836"/>
              <a:gd name="connsiteY77" fmla="*/ 5746750 h 6858000"/>
              <a:gd name="connsiteX78" fmla="*/ 660400 w 9807836"/>
              <a:gd name="connsiteY78" fmla="*/ 5797550 h 6858000"/>
              <a:gd name="connsiteX79" fmla="*/ 592137 w 9807836"/>
              <a:gd name="connsiteY79" fmla="*/ 5849937 h 6858000"/>
              <a:gd name="connsiteX80" fmla="*/ 525462 w 9807836"/>
              <a:gd name="connsiteY80" fmla="*/ 5900737 h 6858000"/>
              <a:gd name="connsiteX81" fmla="*/ 458787 w 9807836"/>
              <a:gd name="connsiteY81" fmla="*/ 5951537 h 6858000"/>
              <a:gd name="connsiteX82" fmla="*/ 395287 w 9807836"/>
              <a:gd name="connsiteY82" fmla="*/ 6005512 h 6858000"/>
              <a:gd name="connsiteX83" fmla="*/ 334962 w 9807836"/>
              <a:gd name="connsiteY83" fmla="*/ 6059487 h 6858000"/>
              <a:gd name="connsiteX84" fmla="*/ 282575 w 9807836"/>
              <a:gd name="connsiteY84" fmla="*/ 6118225 h 6858000"/>
              <a:gd name="connsiteX85" fmla="*/ 234950 w 9807836"/>
              <a:gd name="connsiteY85" fmla="*/ 6180137 h 6858000"/>
              <a:gd name="connsiteX86" fmla="*/ 192087 w 9807836"/>
              <a:gd name="connsiteY86" fmla="*/ 6253162 h 6858000"/>
              <a:gd name="connsiteX87" fmla="*/ 155575 w 9807836"/>
              <a:gd name="connsiteY87" fmla="*/ 6332537 h 6858000"/>
              <a:gd name="connsiteX88" fmla="*/ 127000 w 9807836"/>
              <a:gd name="connsiteY88" fmla="*/ 6416675 h 6858000"/>
              <a:gd name="connsiteX89" fmla="*/ 100012 w 9807836"/>
              <a:gd name="connsiteY89" fmla="*/ 6503987 h 6858000"/>
              <a:gd name="connsiteX90" fmla="*/ 77787 w 9807836"/>
              <a:gd name="connsiteY90" fmla="*/ 6594475 h 6858000"/>
              <a:gd name="connsiteX91" fmla="*/ 52387 w 9807836"/>
              <a:gd name="connsiteY91" fmla="*/ 6683375 h 6858000"/>
              <a:gd name="connsiteX92" fmla="*/ 26987 w 9807836"/>
              <a:gd name="connsiteY92" fmla="*/ 6770687 h 6858000"/>
              <a:gd name="connsiteX93" fmla="*/ 0 w 9807836"/>
              <a:gd name="connsiteY93" fmla="*/ 6858000 h 6858000"/>
              <a:gd name="connsiteX94" fmla="*/ 9807836 w 9807836"/>
              <a:gd name="connsiteY94" fmla="*/ 6858000 h 6858000"/>
              <a:gd name="connsiteX95" fmla="*/ 9807836 w 9807836"/>
              <a:gd name="connsiteY9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9807836" h="6858000">
                <a:moveTo>
                  <a:pt x="9807836" y="0"/>
                </a:moveTo>
                <a:lnTo>
                  <a:pt x="0" y="0"/>
                </a:lnTo>
                <a:lnTo>
                  <a:pt x="26987" y="87312"/>
                </a:lnTo>
                <a:lnTo>
                  <a:pt x="52387" y="174625"/>
                </a:lnTo>
                <a:lnTo>
                  <a:pt x="77787" y="263525"/>
                </a:lnTo>
                <a:lnTo>
                  <a:pt x="100012" y="354012"/>
                </a:lnTo>
                <a:lnTo>
                  <a:pt x="127000" y="441325"/>
                </a:lnTo>
                <a:lnTo>
                  <a:pt x="155575" y="525462"/>
                </a:lnTo>
                <a:lnTo>
                  <a:pt x="192087" y="604837"/>
                </a:lnTo>
                <a:lnTo>
                  <a:pt x="234950" y="677862"/>
                </a:lnTo>
                <a:lnTo>
                  <a:pt x="282575" y="739775"/>
                </a:lnTo>
                <a:lnTo>
                  <a:pt x="334962" y="798512"/>
                </a:lnTo>
                <a:lnTo>
                  <a:pt x="395287" y="852487"/>
                </a:lnTo>
                <a:lnTo>
                  <a:pt x="458787" y="906462"/>
                </a:lnTo>
                <a:lnTo>
                  <a:pt x="525462" y="957262"/>
                </a:lnTo>
                <a:lnTo>
                  <a:pt x="592137" y="1008062"/>
                </a:lnTo>
                <a:lnTo>
                  <a:pt x="660400" y="1060450"/>
                </a:lnTo>
                <a:lnTo>
                  <a:pt x="725487" y="1111250"/>
                </a:lnTo>
                <a:lnTo>
                  <a:pt x="787400" y="1165225"/>
                </a:lnTo>
                <a:lnTo>
                  <a:pt x="844550" y="1223962"/>
                </a:lnTo>
                <a:lnTo>
                  <a:pt x="896937" y="1282700"/>
                </a:lnTo>
                <a:lnTo>
                  <a:pt x="939800" y="1346200"/>
                </a:lnTo>
                <a:lnTo>
                  <a:pt x="976312" y="1417637"/>
                </a:lnTo>
                <a:lnTo>
                  <a:pt x="998537" y="1487487"/>
                </a:lnTo>
                <a:lnTo>
                  <a:pt x="1012825" y="1565275"/>
                </a:lnTo>
                <a:lnTo>
                  <a:pt x="1019175" y="1641475"/>
                </a:lnTo>
                <a:lnTo>
                  <a:pt x="1017587" y="1722437"/>
                </a:lnTo>
                <a:lnTo>
                  <a:pt x="1011237" y="1803400"/>
                </a:lnTo>
                <a:lnTo>
                  <a:pt x="1003300" y="1887537"/>
                </a:lnTo>
                <a:lnTo>
                  <a:pt x="992187" y="1971675"/>
                </a:lnTo>
                <a:lnTo>
                  <a:pt x="979487" y="2055812"/>
                </a:lnTo>
                <a:lnTo>
                  <a:pt x="969962" y="2139950"/>
                </a:lnTo>
                <a:lnTo>
                  <a:pt x="963612" y="2224087"/>
                </a:lnTo>
                <a:lnTo>
                  <a:pt x="958850" y="2305050"/>
                </a:lnTo>
                <a:lnTo>
                  <a:pt x="963612" y="2384425"/>
                </a:lnTo>
                <a:lnTo>
                  <a:pt x="973137" y="2462212"/>
                </a:lnTo>
                <a:lnTo>
                  <a:pt x="993775" y="2543175"/>
                </a:lnTo>
                <a:lnTo>
                  <a:pt x="1025525" y="2622550"/>
                </a:lnTo>
                <a:lnTo>
                  <a:pt x="1063625" y="2701925"/>
                </a:lnTo>
                <a:lnTo>
                  <a:pt x="1106487" y="2781300"/>
                </a:lnTo>
                <a:lnTo>
                  <a:pt x="1150937" y="2859087"/>
                </a:lnTo>
                <a:lnTo>
                  <a:pt x="1198562" y="2938462"/>
                </a:lnTo>
                <a:lnTo>
                  <a:pt x="1241425" y="3017837"/>
                </a:lnTo>
                <a:lnTo>
                  <a:pt x="1284288" y="3098800"/>
                </a:lnTo>
                <a:lnTo>
                  <a:pt x="1320800" y="3179762"/>
                </a:lnTo>
                <a:lnTo>
                  <a:pt x="1349375" y="3260725"/>
                </a:lnTo>
                <a:lnTo>
                  <a:pt x="1365250" y="3343275"/>
                </a:lnTo>
                <a:lnTo>
                  <a:pt x="1374775" y="3429000"/>
                </a:lnTo>
                <a:lnTo>
                  <a:pt x="1365250" y="3514725"/>
                </a:lnTo>
                <a:lnTo>
                  <a:pt x="1349375" y="3597275"/>
                </a:lnTo>
                <a:lnTo>
                  <a:pt x="1320800" y="3678237"/>
                </a:lnTo>
                <a:lnTo>
                  <a:pt x="1284288" y="3759200"/>
                </a:lnTo>
                <a:lnTo>
                  <a:pt x="1241425" y="3840162"/>
                </a:lnTo>
                <a:lnTo>
                  <a:pt x="1198562" y="3919537"/>
                </a:lnTo>
                <a:lnTo>
                  <a:pt x="1150937" y="3998912"/>
                </a:lnTo>
                <a:lnTo>
                  <a:pt x="1106487" y="4076700"/>
                </a:lnTo>
                <a:lnTo>
                  <a:pt x="1063625" y="4156075"/>
                </a:lnTo>
                <a:lnTo>
                  <a:pt x="1025525" y="4235450"/>
                </a:lnTo>
                <a:lnTo>
                  <a:pt x="993775" y="4314825"/>
                </a:lnTo>
                <a:lnTo>
                  <a:pt x="973137" y="4395787"/>
                </a:lnTo>
                <a:lnTo>
                  <a:pt x="963612" y="4473575"/>
                </a:lnTo>
                <a:lnTo>
                  <a:pt x="958850" y="4552950"/>
                </a:lnTo>
                <a:lnTo>
                  <a:pt x="963612" y="4633912"/>
                </a:lnTo>
                <a:lnTo>
                  <a:pt x="969962" y="4718050"/>
                </a:lnTo>
                <a:lnTo>
                  <a:pt x="979487" y="4802187"/>
                </a:lnTo>
                <a:lnTo>
                  <a:pt x="992187" y="4886325"/>
                </a:lnTo>
                <a:lnTo>
                  <a:pt x="1003300" y="4970462"/>
                </a:lnTo>
                <a:lnTo>
                  <a:pt x="1011237" y="5054600"/>
                </a:lnTo>
                <a:lnTo>
                  <a:pt x="1017587" y="5135562"/>
                </a:lnTo>
                <a:lnTo>
                  <a:pt x="1019175" y="5216525"/>
                </a:lnTo>
                <a:lnTo>
                  <a:pt x="1012825" y="5292725"/>
                </a:lnTo>
                <a:lnTo>
                  <a:pt x="998537" y="5370512"/>
                </a:lnTo>
                <a:lnTo>
                  <a:pt x="976312" y="5440362"/>
                </a:lnTo>
                <a:lnTo>
                  <a:pt x="939800" y="5511800"/>
                </a:lnTo>
                <a:lnTo>
                  <a:pt x="896937" y="5575300"/>
                </a:lnTo>
                <a:lnTo>
                  <a:pt x="844550" y="5634037"/>
                </a:lnTo>
                <a:lnTo>
                  <a:pt x="787400" y="5692775"/>
                </a:lnTo>
                <a:lnTo>
                  <a:pt x="725487" y="5746750"/>
                </a:lnTo>
                <a:lnTo>
                  <a:pt x="660400" y="5797550"/>
                </a:lnTo>
                <a:lnTo>
                  <a:pt x="592137" y="5849937"/>
                </a:lnTo>
                <a:lnTo>
                  <a:pt x="525462" y="5900737"/>
                </a:lnTo>
                <a:lnTo>
                  <a:pt x="458787" y="5951537"/>
                </a:lnTo>
                <a:lnTo>
                  <a:pt x="395287" y="6005512"/>
                </a:lnTo>
                <a:lnTo>
                  <a:pt x="334962" y="6059487"/>
                </a:lnTo>
                <a:lnTo>
                  <a:pt x="282575" y="6118225"/>
                </a:lnTo>
                <a:lnTo>
                  <a:pt x="234950" y="6180137"/>
                </a:lnTo>
                <a:lnTo>
                  <a:pt x="192087" y="6253162"/>
                </a:lnTo>
                <a:lnTo>
                  <a:pt x="155575" y="6332537"/>
                </a:lnTo>
                <a:lnTo>
                  <a:pt x="127000" y="6416675"/>
                </a:lnTo>
                <a:lnTo>
                  <a:pt x="100012" y="6503987"/>
                </a:lnTo>
                <a:lnTo>
                  <a:pt x="77787" y="6594475"/>
                </a:lnTo>
                <a:lnTo>
                  <a:pt x="52387" y="6683375"/>
                </a:lnTo>
                <a:lnTo>
                  <a:pt x="26987" y="6770687"/>
                </a:lnTo>
                <a:lnTo>
                  <a:pt x="0" y="6858000"/>
                </a:lnTo>
                <a:lnTo>
                  <a:pt x="9807836" y="6858000"/>
                </a:lnTo>
                <a:lnTo>
                  <a:pt x="980783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AF31F4-5B96-714E-9AFD-CE149CA59B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4403" y="1098388"/>
            <a:ext cx="7818540" cy="4394988"/>
          </a:xfrm>
        </p:spPr>
        <p:txBody>
          <a:bodyPr>
            <a:normAutofit/>
          </a:bodyPr>
          <a:lstStyle/>
          <a:p>
            <a:pPr algn="l"/>
            <a:r>
              <a:rPr lang="en-US" sz="9300"/>
              <a:t>A study on Boardgames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C129E6-F056-3645-95BD-E05D27773E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4403" y="5563388"/>
            <a:ext cx="7818540" cy="74227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2"/>
                </a:solidFill>
              </a:rPr>
              <a:t>A </a:t>
            </a:r>
            <a:r>
              <a:rPr lang="en-US" dirty="0" err="1">
                <a:solidFill>
                  <a:schemeClr val="bg2"/>
                </a:solidFill>
              </a:rPr>
              <a:t>Webscraping</a:t>
            </a:r>
            <a:r>
              <a:rPr lang="en-US" dirty="0">
                <a:solidFill>
                  <a:schemeClr val="bg2"/>
                </a:solidFill>
              </a:rPr>
              <a:t> Project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7C1286-B472-4907-9B47-E8C9FE290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28B35564-38A4-457A-BD01-15D6F1659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433061" y="0"/>
            <a:ext cx="1646238" cy="6858000"/>
          </a:xfrm>
          <a:custGeom>
            <a:avLst/>
            <a:gdLst/>
            <a:ahLst/>
            <a:cxnLst/>
            <a:rect l="0" t="0" r="r" b="b"/>
            <a:pathLst>
              <a:path w="1037" h="4320">
                <a:moveTo>
                  <a:pt x="0" y="0"/>
                </a:moveTo>
                <a:lnTo>
                  <a:pt x="171" y="0"/>
                </a:lnTo>
                <a:lnTo>
                  <a:pt x="188" y="55"/>
                </a:lnTo>
                <a:lnTo>
                  <a:pt x="204" y="110"/>
                </a:lnTo>
                <a:lnTo>
                  <a:pt x="220" y="166"/>
                </a:lnTo>
                <a:lnTo>
                  <a:pt x="234" y="223"/>
                </a:lnTo>
                <a:lnTo>
                  <a:pt x="251" y="278"/>
                </a:lnTo>
                <a:lnTo>
                  <a:pt x="269" y="331"/>
                </a:lnTo>
                <a:lnTo>
                  <a:pt x="292" y="381"/>
                </a:lnTo>
                <a:lnTo>
                  <a:pt x="319" y="427"/>
                </a:lnTo>
                <a:lnTo>
                  <a:pt x="349" y="466"/>
                </a:lnTo>
                <a:lnTo>
                  <a:pt x="382" y="503"/>
                </a:lnTo>
                <a:lnTo>
                  <a:pt x="420" y="537"/>
                </a:lnTo>
                <a:lnTo>
                  <a:pt x="460" y="571"/>
                </a:lnTo>
                <a:lnTo>
                  <a:pt x="502" y="603"/>
                </a:lnTo>
                <a:lnTo>
                  <a:pt x="544" y="635"/>
                </a:lnTo>
                <a:lnTo>
                  <a:pt x="587" y="668"/>
                </a:lnTo>
                <a:lnTo>
                  <a:pt x="628" y="700"/>
                </a:lnTo>
                <a:lnTo>
                  <a:pt x="667" y="734"/>
                </a:lnTo>
                <a:lnTo>
                  <a:pt x="703" y="771"/>
                </a:lnTo>
                <a:lnTo>
                  <a:pt x="736" y="808"/>
                </a:lnTo>
                <a:lnTo>
                  <a:pt x="763" y="848"/>
                </a:lnTo>
                <a:lnTo>
                  <a:pt x="786" y="893"/>
                </a:lnTo>
                <a:lnTo>
                  <a:pt x="800" y="937"/>
                </a:lnTo>
                <a:lnTo>
                  <a:pt x="809" y="986"/>
                </a:lnTo>
                <a:lnTo>
                  <a:pt x="813" y="1034"/>
                </a:lnTo>
                <a:lnTo>
                  <a:pt x="812" y="1085"/>
                </a:lnTo>
                <a:lnTo>
                  <a:pt x="808" y="1136"/>
                </a:lnTo>
                <a:lnTo>
                  <a:pt x="803" y="1189"/>
                </a:lnTo>
                <a:lnTo>
                  <a:pt x="796" y="1242"/>
                </a:lnTo>
                <a:lnTo>
                  <a:pt x="788" y="1295"/>
                </a:lnTo>
                <a:lnTo>
                  <a:pt x="782" y="1348"/>
                </a:lnTo>
                <a:lnTo>
                  <a:pt x="778" y="1401"/>
                </a:lnTo>
                <a:lnTo>
                  <a:pt x="775" y="1452"/>
                </a:lnTo>
                <a:lnTo>
                  <a:pt x="778" y="1502"/>
                </a:lnTo>
                <a:lnTo>
                  <a:pt x="784" y="1551"/>
                </a:lnTo>
                <a:lnTo>
                  <a:pt x="797" y="1602"/>
                </a:lnTo>
                <a:lnTo>
                  <a:pt x="817" y="1652"/>
                </a:lnTo>
                <a:lnTo>
                  <a:pt x="841" y="1702"/>
                </a:lnTo>
                <a:lnTo>
                  <a:pt x="868" y="1752"/>
                </a:lnTo>
                <a:lnTo>
                  <a:pt x="896" y="1801"/>
                </a:lnTo>
                <a:lnTo>
                  <a:pt x="926" y="1851"/>
                </a:lnTo>
                <a:lnTo>
                  <a:pt x="953" y="1901"/>
                </a:lnTo>
                <a:lnTo>
                  <a:pt x="980" y="1952"/>
                </a:lnTo>
                <a:lnTo>
                  <a:pt x="1003" y="2003"/>
                </a:lnTo>
                <a:lnTo>
                  <a:pt x="1021" y="2054"/>
                </a:lnTo>
                <a:lnTo>
                  <a:pt x="1031" y="2106"/>
                </a:lnTo>
                <a:lnTo>
                  <a:pt x="1037" y="2160"/>
                </a:lnTo>
                <a:lnTo>
                  <a:pt x="1031" y="2214"/>
                </a:lnTo>
                <a:lnTo>
                  <a:pt x="1021" y="2266"/>
                </a:lnTo>
                <a:lnTo>
                  <a:pt x="1003" y="2317"/>
                </a:lnTo>
                <a:lnTo>
                  <a:pt x="980" y="2368"/>
                </a:lnTo>
                <a:lnTo>
                  <a:pt x="953" y="2419"/>
                </a:lnTo>
                <a:lnTo>
                  <a:pt x="926" y="2469"/>
                </a:lnTo>
                <a:lnTo>
                  <a:pt x="896" y="2519"/>
                </a:lnTo>
                <a:lnTo>
                  <a:pt x="868" y="2568"/>
                </a:lnTo>
                <a:lnTo>
                  <a:pt x="841" y="2618"/>
                </a:lnTo>
                <a:lnTo>
                  <a:pt x="817" y="2668"/>
                </a:lnTo>
                <a:lnTo>
                  <a:pt x="797" y="2718"/>
                </a:lnTo>
                <a:lnTo>
                  <a:pt x="784" y="2769"/>
                </a:lnTo>
                <a:lnTo>
                  <a:pt x="778" y="2818"/>
                </a:lnTo>
                <a:lnTo>
                  <a:pt x="775" y="2868"/>
                </a:lnTo>
                <a:lnTo>
                  <a:pt x="778" y="2919"/>
                </a:lnTo>
                <a:lnTo>
                  <a:pt x="782" y="2972"/>
                </a:lnTo>
                <a:lnTo>
                  <a:pt x="788" y="3025"/>
                </a:lnTo>
                <a:lnTo>
                  <a:pt x="796" y="3078"/>
                </a:lnTo>
                <a:lnTo>
                  <a:pt x="803" y="3131"/>
                </a:lnTo>
                <a:lnTo>
                  <a:pt x="808" y="3184"/>
                </a:lnTo>
                <a:lnTo>
                  <a:pt x="812" y="3235"/>
                </a:lnTo>
                <a:lnTo>
                  <a:pt x="813" y="3286"/>
                </a:lnTo>
                <a:lnTo>
                  <a:pt x="809" y="3334"/>
                </a:lnTo>
                <a:lnTo>
                  <a:pt x="800" y="3383"/>
                </a:lnTo>
                <a:lnTo>
                  <a:pt x="786" y="3427"/>
                </a:lnTo>
                <a:lnTo>
                  <a:pt x="763" y="3472"/>
                </a:lnTo>
                <a:lnTo>
                  <a:pt x="736" y="3512"/>
                </a:lnTo>
                <a:lnTo>
                  <a:pt x="703" y="3549"/>
                </a:lnTo>
                <a:lnTo>
                  <a:pt x="667" y="3586"/>
                </a:lnTo>
                <a:lnTo>
                  <a:pt x="628" y="3620"/>
                </a:lnTo>
                <a:lnTo>
                  <a:pt x="587" y="3652"/>
                </a:lnTo>
                <a:lnTo>
                  <a:pt x="544" y="3685"/>
                </a:lnTo>
                <a:lnTo>
                  <a:pt x="502" y="3717"/>
                </a:lnTo>
                <a:lnTo>
                  <a:pt x="460" y="3749"/>
                </a:lnTo>
                <a:lnTo>
                  <a:pt x="420" y="3783"/>
                </a:lnTo>
                <a:lnTo>
                  <a:pt x="382" y="3817"/>
                </a:lnTo>
                <a:lnTo>
                  <a:pt x="349" y="3854"/>
                </a:lnTo>
                <a:lnTo>
                  <a:pt x="319" y="3893"/>
                </a:lnTo>
                <a:lnTo>
                  <a:pt x="292" y="3939"/>
                </a:lnTo>
                <a:lnTo>
                  <a:pt x="269" y="3989"/>
                </a:lnTo>
                <a:lnTo>
                  <a:pt x="251" y="4042"/>
                </a:lnTo>
                <a:lnTo>
                  <a:pt x="234" y="4097"/>
                </a:lnTo>
                <a:lnTo>
                  <a:pt x="220" y="4154"/>
                </a:lnTo>
                <a:lnTo>
                  <a:pt x="204" y="4210"/>
                </a:lnTo>
                <a:lnTo>
                  <a:pt x="188" y="4265"/>
                </a:lnTo>
                <a:lnTo>
                  <a:pt x="171" y="4320"/>
                </a:lnTo>
                <a:lnTo>
                  <a:pt x="0" y="4320"/>
                </a:lnTo>
                <a:lnTo>
                  <a:pt x="17" y="4278"/>
                </a:lnTo>
                <a:lnTo>
                  <a:pt x="33" y="4232"/>
                </a:lnTo>
                <a:lnTo>
                  <a:pt x="46" y="4183"/>
                </a:lnTo>
                <a:lnTo>
                  <a:pt x="60" y="4131"/>
                </a:lnTo>
                <a:lnTo>
                  <a:pt x="75" y="4075"/>
                </a:lnTo>
                <a:lnTo>
                  <a:pt x="90" y="4019"/>
                </a:lnTo>
                <a:lnTo>
                  <a:pt x="109" y="3964"/>
                </a:lnTo>
                <a:lnTo>
                  <a:pt x="129" y="3909"/>
                </a:lnTo>
                <a:lnTo>
                  <a:pt x="156" y="3855"/>
                </a:lnTo>
                <a:lnTo>
                  <a:pt x="186" y="3804"/>
                </a:lnTo>
                <a:lnTo>
                  <a:pt x="222" y="3756"/>
                </a:lnTo>
                <a:lnTo>
                  <a:pt x="261" y="3713"/>
                </a:lnTo>
                <a:lnTo>
                  <a:pt x="303" y="3672"/>
                </a:lnTo>
                <a:lnTo>
                  <a:pt x="348" y="3634"/>
                </a:lnTo>
                <a:lnTo>
                  <a:pt x="392" y="3599"/>
                </a:lnTo>
                <a:lnTo>
                  <a:pt x="438" y="3565"/>
                </a:lnTo>
                <a:lnTo>
                  <a:pt x="482" y="3531"/>
                </a:lnTo>
                <a:lnTo>
                  <a:pt x="523" y="3499"/>
                </a:lnTo>
                <a:lnTo>
                  <a:pt x="561" y="3466"/>
                </a:lnTo>
                <a:lnTo>
                  <a:pt x="594" y="3434"/>
                </a:lnTo>
                <a:lnTo>
                  <a:pt x="620" y="3400"/>
                </a:lnTo>
                <a:lnTo>
                  <a:pt x="638" y="3367"/>
                </a:lnTo>
                <a:lnTo>
                  <a:pt x="647" y="3336"/>
                </a:lnTo>
                <a:lnTo>
                  <a:pt x="652" y="3302"/>
                </a:lnTo>
                <a:lnTo>
                  <a:pt x="654" y="3265"/>
                </a:lnTo>
                <a:lnTo>
                  <a:pt x="651" y="3224"/>
                </a:lnTo>
                <a:lnTo>
                  <a:pt x="647" y="3181"/>
                </a:lnTo>
                <a:lnTo>
                  <a:pt x="642" y="3137"/>
                </a:lnTo>
                <a:lnTo>
                  <a:pt x="637" y="3091"/>
                </a:lnTo>
                <a:lnTo>
                  <a:pt x="626" y="3021"/>
                </a:lnTo>
                <a:lnTo>
                  <a:pt x="620" y="2952"/>
                </a:lnTo>
                <a:lnTo>
                  <a:pt x="616" y="2881"/>
                </a:lnTo>
                <a:lnTo>
                  <a:pt x="618" y="2809"/>
                </a:lnTo>
                <a:lnTo>
                  <a:pt x="628" y="2737"/>
                </a:lnTo>
                <a:lnTo>
                  <a:pt x="642" y="2681"/>
                </a:lnTo>
                <a:lnTo>
                  <a:pt x="661" y="2626"/>
                </a:lnTo>
                <a:lnTo>
                  <a:pt x="685" y="2574"/>
                </a:lnTo>
                <a:lnTo>
                  <a:pt x="711" y="2521"/>
                </a:lnTo>
                <a:lnTo>
                  <a:pt x="739" y="2472"/>
                </a:lnTo>
                <a:lnTo>
                  <a:pt x="767" y="2423"/>
                </a:lnTo>
                <a:lnTo>
                  <a:pt x="791" y="2381"/>
                </a:lnTo>
                <a:lnTo>
                  <a:pt x="813" y="2342"/>
                </a:lnTo>
                <a:lnTo>
                  <a:pt x="834" y="2303"/>
                </a:lnTo>
                <a:lnTo>
                  <a:pt x="851" y="2265"/>
                </a:lnTo>
                <a:lnTo>
                  <a:pt x="864" y="2228"/>
                </a:lnTo>
                <a:lnTo>
                  <a:pt x="873" y="2194"/>
                </a:lnTo>
                <a:lnTo>
                  <a:pt x="876" y="2160"/>
                </a:lnTo>
                <a:lnTo>
                  <a:pt x="873" y="2126"/>
                </a:lnTo>
                <a:lnTo>
                  <a:pt x="864" y="2092"/>
                </a:lnTo>
                <a:lnTo>
                  <a:pt x="851" y="2055"/>
                </a:lnTo>
                <a:lnTo>
                  <a:pt x="834" y="2017"/>
                </a:lnTo>
                <a:lnTo>
                  <a:pt x="813" y="1978"/>
                </a:lnTo>
                <a:lnTo>
                  <a:pt x="791" y="1939"/>
                </a:lnTo>
                <a:lnTo>
                  <a:pt x="767" y="1897"/>
                </a:lnTo>
                <a:lnTo>
                  <a:pt x="739" y="1848"/>
                </a:lnTo>
                <a:lnTo>
                  <a:pt x="711" y="1799"/>
                </a:lnTo>
                <a:lnTo>
                  <a:pt x="685" y="1746"/>
                </a:lnTo>
                <a:lnTo>
                  <a:pt x="661" y="1694"/>
                </a:lnTo>
                <a:lnTo>
                  <a:pt x="642" y="1639"/>
                </a:lnTo>
                <a:lnTo>
                  <a:pt x="628" y="1583"/>
                </a:lnTo>
                <a:lnTo>
                  <a:pt x="618" y="1511"/>
                </a:lnTo>
                <a:lnTo>
                  <a:pt x="616" y="1439"/>
                </a:lnTo>
                <a:lnTo>
                  <a:pt x="620" y="1368"/>
                </a:lnTo>
                <a:lnTo>
                  <a:pt x="626" y="1299"/>
                </a:lnTo>
                <a:lnTo>
                  <a:pt x="637" y="1229"/>
                </a:lnTo>
                <a:lnTo>
                  <a:pt x="642" y="1183"/>
                </a:lnTo>
                <a:lnTo>
                  <a:pt x="647" y="1139"/>
                </a:lnTo>
                <a:lnTo>
                  <a:pt x="651" y="1096"/>
                </a:lnTo>
                <a:lnTo>
                  <a:pt x="654" y="1055"/>
                </a:lnTo>
                <a:lnTo>
                  <a:pt x="652" y="1018"/>
                </a:lnTo>
                <a:lnTo>
                  <a:pt x="647" y="984"/>
                </a:lnTo>
                <a:lnTo>
                  <a:pt x="638" y="953"/>
                </a:lnTo>
                <a:lnTo>
                  <a:pt x="620" y="920"/>
                </a:lnTo>
                <a:lnTo>
                  <a:pt x="594" y="886"/>
                </a:lnTo>
                <a:lnTo>
                  <a:pt x="561" y="854"/>
                </a:lnTo>
                <a:lnTo>
                  <a:pt x="523" y="822"/>
                </a:lnTo>
                <a:lnTo>
                  <a:pt x="482" y="789"/>
                </a:lnTo>
                <a:lnTo>
                  <a:pt x="438" y="755"/>
                </a:lnTo>
                <a:lnTo>
                  <a:pt x="392" y="721"/>
                </a:lnTo>
                <a:lnTo>
                  <a:pt x="348" y="686"/>
                </a:lnTo>
                <a:lnTo>
                  <a:pt x="303" y="648"/>
                </a:lnTo>
                <a:lnTo>
                  <a:pt x="261" y="607"/>
                </a:lnTo>
                <a:lnTo>
                  <a:pt x="222" y="564"/>
                </a:lnTo>
                <a:lnTo>
                  <a:pt x="186" y="516"/>
                </a:lnTo>
                <a:lnTo>
                  <a:pt x="156" y="465"/>
                </a:lnTo>
                <a:lnTo>
                  <a:pt x="129" y="411"/>
                </a:lnTo>
                <a:lnTo>
                  <a:pt x="109" y="356"/>
                </a:lnTo>
                <a:lnTo>
                  <a:pt x="90" y="301"/>
                </a:lnTo>
                <a:lnTo>
                  <a:pt x="75" y="245"/>
                </a:lnTo>
                <a:lnTo>
                  <a:pt x="60" y="189"/>
                </a:lnTo>
                <a:lnTo>
                  <a:pt x="46" y="137"/>
                </a:lnTo>
                <a:lnTo>
                  <a:pt x="33" y="88"/>
                </a:lnTo>
                <a:lnTo>
                  <a:pt x="17" y="4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71390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BFF7D6-20DD-C147-AD75-7BB37CDDD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450" y="839787"/>
            <a:ext cx="10160912" cy="517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2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DFB01648-98D5-E048-B6C2-6D079A6E0B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62224" y="867960"/>
            <a:ext cx="10309290" cy="5154646"/>
          </a:xfrm>
        </p:spPr>
      </p:pic>
    </p:spTree>
    <p:extLst>
      <p:ext uri="{BB962C8B-B14F-4D97-AF65-F5344CB8AC3E}">
        <p14:creationId xmlns:p14="http://schemas.microsoft.com/office/powerpoint/2010/main" val="3637834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224DFB-CF7E-6C47-ACE3-F7E73516F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437" y="704850"/>
            <a:ext cx="5384800" cy="5448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579E62-0C07-004F-BABD-593618001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5411" y="704849"/>
            <a:ext cx="5384799" cy="547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31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945AA-BE4F-8D43-840D-008ABE69B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9975D-3C15-F243-A48B-A2239662C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Number of boardgames published has grew exponentially since 2000, as well as their popularity as judged by number of votes</a:t>
            </a:r>
          </a:p>
          <a:p>
            <a:r>
              <a:rPr lang="en-US" dirty="0"/>
              <a:t>The quality of the games have also improved in the same time period</a:t>
            </a:r>
          </a:p>
          <a:p>
            <a:r>
              <a:rPr lang="en-US" dirty="0"/>
              <a:t>There is an unexpected positive correlation between complexity and average rating of game, most likely due to the players and users of </a:t>
            </a:r>
            <a:r>
              <a:rPr lang="en-US" dirty="0" err="1"/>
              <a:t>boardgamegeek.com</a:t>
            </a:r>
            <a:r>
              <a:rPr lang="en-US" dirty="0"/>
              <a:t> database</a:t>
            </a:r>
          </a:p>
          <a:p>
            <a:r>
              <a:rPr lang="en-US" dirty="0"/>
              <a:t>In terms of categories, Children’s games are the least complex (as expected) followed by Family/ Party games. Most complicated games are of wargame types and strategy with the widest variety.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158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41CED-14C7-9445-A2DE-D51539854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Work: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CCBBC-8AA6-2A44-B356-C8D98C67E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Scrape the prices of the games:</a:t>
            </a:r>
          </a:p>
          <a:p>
            <a:pPr lvl="1"/>
            <a:r>
              <a:rPr lang="en-US" dirty="0"/>
              <a:t>Can help to optimize problems relating to the budget</a:t>
            </a:r>
          </a:p>
          <a:p>
            <a:r>
              <a:rPr lang="en-US" dirty="0"/>
              <a:t>Using NLP on the subcategories and other unscraped fields like mechanisms of the games</a:t>
            </a:r>
          </a:p>
          <a:p>
            <a:r>
              <a:rPr lang="en-US" dirty="0"/>
              <a:t>Create an app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675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5BC4B-19B4-5D47-88B4-82345C110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History of Boardgames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93836-265F-B141-A99E-079FD67E8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320412"/>
            <a:ext cx="10058400" cy="3851787"/>
          </a:xfrm>
        </p:spPr>
        <p:txBody>
          <a:bodyPr>
            <a:normAutofit/>
          </a:bodyPr>
          <a:lstStyle/>
          <a:p>
            <a:r>
              <a:rPr lang="en-US" dirty="0"/>
              <a:t>Enjoyed for hundreds of years as a fun socializing tool. It can also used as an educational tool for exploring issues around the world and to develop various soft skills.</a:t>
            </a:r>
          </a:p>
          <a:p>
            <a:r>
              <a:rPr lang="en-US" dirty="0"/>
              <a:t>Games everybody know: Chess, Monopoly, Battleship,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Raise of popularity with popular culture reference, for example, table-top games are frequent scenes in the tv show such as “The Big Bang Theory”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has boardgames evolved through time?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084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CEED6-239C-4341-828F-C38D3669D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Collection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CC0D1-B7CA-6841-A05B-4F75F262F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1242727"/>
            <a:ext cx="10178321" cy="1492132"/>
          </a:xfrm>
        </p:spPr>
        <p:txBody>
          <a:bodyPr>
            <a:normAutofit/>
          </a:bodyPr>
          <a:lstStyle/>
          <a:p>
            <a:r>
              <a:rPr lang="en-US" dirty="0" err="1"/>
              <a:t>Boardgamegeek.com</a:t>
            </a:r>
            <a:r>
              <a:rPr lang="en-US" dirty="0"/>
              <a:t> is an online resource and community for everything tabletop-games related with over 2 million registered users</a:t>
            </a:r>
          </a:p>
          <a:p>
            <a:r>
              <a:rPr lang="en-US" dirty="0"/>
              <a:t>Scraped their boardgame database containing over 120,000 games using scrapy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3E2A80-C421-AC4C-B662-BE37A21F3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547258"/>
            <a:ext cx="9753600" cy="2789288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9B0F8E57-3728-5F47-82C6-F03DA357362F}"/>
              </a:ext>
            </a:extLst>
          </p:cNvPr>
          <p:cNvSpPr txBox="1">
            <a:spLocks/>
          </p:cNvSpPr>
          <p:nvPr/>
        </p:nvSpPr>
        <p:spPr>
          <a:xfrm>
            <a:off x="1066799" y="5563390"/>
            <a:ext cx="10178321" cy="1077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Avg Rating = simple weighted averages</a:t>
            </a:r>
            <a:br>
              <a:rPr lang="en-US" dirty="0"/>
            </a:br>
            <a:r>
              <a:rPr lang="en-US" dirty="0"/>
              <a:t>Geek Rating = Bayesian Averaging affecting mostly games with fewer number of voters</a:t>
            </a:r>
          </a:p>
        </p:txBody>
      </p:sp>
    </p:spTree>
    <p:extLst>
      <p:ext uri="{BB962C8B-B14F-4D97-AF65-F5344CB8AC3E}">
        <p14:creationId xmlns:p14="http://schemas.microsoft.com/office/powerpoint/2010/main" val="804522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82629-9706-694A-993E-649646C98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10 Games by popularity: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EAC4A5-ADC3-F14C-9A6F-6056FB790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484" y="1585231"/>
            <a:ext cx="8759031" cy="445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058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690988-E128-D140-A847-1757861A5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7"/>
          <a:stretch/>
        </p:blipFill>
        <p:spPr>
          <a:xfrm>
            <a:off x="1070273" y="225331"/>
            <a:ext cx="10649985" cy="30926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F1E9CC-6D02-FC49-9F56-5203E0B7A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274" y="3429000"/>
            <a:ext cx="10649985" cy="331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000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58B07ED-D388-894C-9D18-AEB90D53C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467" y="114299"/>
            <a:ext cx="4982370" cy="6629401"/>
          </a:xfrm>
          <a:prstGeom prst="rect">
            <a:avLst/>
          </a:prstGeom>
          <a:ln>
            <a:noFill/>
          </a:ln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85AF807A-6D6D-1746-805D-7A5EA12287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3" t="7917" r="7667" b="12708"/>
          <a:stretch/>
        </p:blipFill>
        <p:spPr>
          <a:xfrm>
            <a:off x="6096000" y="114299"/>
            <a:ext cx="5762625" cy="662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85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72136-150D-C44A-BDAE-D5C1C364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Part 2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4A2E718-D9E2-1E4C-A6E9-B9ADBF9C82D2}"/>
              </a:ext>
            </a:extLst>
          </p:cNvPr>
          <p:cNvSpPr txBox="1">
            <a:spLocks/>
          </p:cNvSpPr>
          <p:nvPr/>
        </p:nvSpPr>
        <p:spPr>
          <a:xfrm>
            <a:off x="1251678" y="1273635"/>
            <a:ext cx="10178322" cy="936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Filtered for games with over 100 ratings</a:t>
            </a:r>
          </a:p>
          <a:p>
            <a:r>
              <a:rPr lang="en-US" dirty="0"/>
              <a:t>Used selenium to scrape additional features on the filtered list of 10,000+ game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4DA424-EDF0-DF47-BED2-1958BDC306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45" b="8749"/>
          <a:stretch/>
        </p:blipFill>
        <p:spPr>
          <a:xfrm>
            <a:off x="303259" y="2356965"/>
            <a:ext cx="9557836" cy="36902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9FE562-CD3C-6D4E-86F9-C5966CADF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9141" y="2474893"/>
            <a:ext cx="18796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257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7F704C-055A-EB47-AE40-7B5863C52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008" y="1336967"/>
            <a:ext cx="6961983" cy="493913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7B13449-24C5-A14E-9CCA-BDBBC5A77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US" dirty="0"/>
              <a:t>Correlation Heatmap:</a:t>
            </a:r>
          </a:p>
        </p:txBody>
      </p:sp>
    </p:spTree>
    <p:extLst>
      <p:ext uri="{BB962C8B-B14F-4D97-AF65-F5344CB8AC3E}">
        <p14:creationId xmlns:p14="http://schemas.microsoft.com/office/powerpoint/2010/main" val="2377836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C49E18-4232-3D4B-BF79-300E16384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963" y="796925"/>
            <a:ext cx="10371798" cy="526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175140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1004</TotalTime>
  <Words>312</Words>
  <Application>Microsoft Macintosh PowerPoint</Application>
  <PresentationFormat>Widescreen</PresentationFormat>
  <Paragraphs>29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Gill Sans MT</vt:lpstr>
      <vt:lpstr>Impact</vt:lpstr>
      <vt:lpstr>Badge</vt:lpstr>
      <vt:lpstr>A study on Boardgames</vt:lpstr>
      <vt:lpstr>Brief History of Boardgames</vt:lpstr>
      <vt:lpstr>Data Collection Part 1</vt:lpstr>
      <vt:lpstr>Top 10 Games by popularity:</vt:lpstr>
      <vt:lpstr>PowerPoint Presentation</vt:lpstr>
      <vt:lpstr>PowerPoint Presentation</vt:lpstr>
      <vt:lpstr>Data Collection Part 2</vt:lpstr>
      <vt:lpstr>Correlation Heatmap:</vt:lpstr>
      <vt:lpstr>PowerPoint Presentation</vt:lpstr>
      <vt:lpstr>PowerPoint Presentation</vt:lpstr>
      <vt:lpstr>PowerPoint Presentation</vt:lpstr>
      <vt:lpstr>PowerPoint Presentation</vt:lpstr>
      <vt:lpstr>Conclusions:</vt:lpstr>
      <vt:lpstr>Further Work: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study on Boardgames</dc:title>
  <dc:creator>Microsoft Office User</dc:creator>
  <cp:lastModifiedBy>Microsoft Office User</cp:lastModifiedBy>
  <cp:revision>15</cp:revision>
  <dcterms:created xsi:type="dcterms:W3CDTF">2020-12-16T13:19:04Z</dcterms:created>
  <dcterms:modified xsi:type="dcterms:W3CDTF">2020-12-19T19:11:51Z</dcterms:modified>
</cp:coreProperties>
</file>

<file path=docProps/thumbnail.jpeg>
</file>